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033F8-51D2-4287-8C44-3E8DE1108279}" v="103" dt="2024-02-25T15:46:42.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2" d="100"/>
          <a:sy n="72" d="100"/>
        </p:scale>
        <p:origin x="1626"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2/25/2024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US" sz="1400" dirty="0">
                <a:solidFill>
                  <a:srgbClr val="0070C0"/>
                </a:solidFill>
                <a:latin typeface="Helvetica" panose="020B0604020202020204" pitchFamily="34" charset="0"/>
                <a:cs typeface="Helvetica" panose="020B0604020202020204" pitchFamily="34" charset="0"/>
              </a:rPr>
              <a:t>A Beautifully Presented And Spacious ABI 42 x 14 Beaumont Static Caravan Located Alongside The Beautiful River Hayle on A Peaceful Country Park In West Cornwall. </a:t>
            </a:r>
            <a:endParaRPr lang="en-GB" sz="140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Open-Plan Lounge • Fully Fitted Kitchen/Diner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Two Bedrooms (Master En-Suite Bathroom) • </a:t>
            </a:r>
            <a:r>
              <a:rPr lang="en-GB" sz="1200" dirty="0">
                <a:solidFill>
                  <a:srgbClr val="000000"/>
                </a:solidFill>
                <a:latin typeface="Helvetica" panose="020B0604020202020204" pitchFamily="34" charset="0"/>
                <a:ea typeface="Times New Roman" panose="02020603050405020304" pitchFamily="18" charset="0"/>
                <a:cs typeface="HelveticaNeueLT-Roman"/>
              </a:rPr>
              <a:t>Separate Shower Room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endParaRPr lang="en-GB" sz="1200" dirty="0">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Spacious Decking • Allocated Parking • Residential Specification</a:t>
            </a:r>
            <a:r>
              <a:rPr lang="en-GB" sz="1200" dirty="0">
                <a:solidFill>
                  <a:srgbClr val="000000"/>
                </a:solidFill>
                <a:latin typeface="Helvetica" panose="020B0604020202020204" pitchFamily="34" charset="0"/>
                <a:ea typeface="Times New Roman" panose="02020603050405020304" pitchFamily="18" charset="0"/>
                <a:cs typeface="HelveticaNeueLT-Roman"/>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a:t>
            </a:r>
            <a:endParaRPr lang="en-GB" sz="1200" dirty="0">
              <a:latin typeface="Times New Roman" panose="02020603050405020304" pitchFamily="18" charset="0"/>
              <a:ea typeface="Times New Roman" panose="02020603050405020304" pitchFamily="18" charset="0"/>
            </a:endParaRPr>
          </a:p>
          <a:p>
            <a:pPr algn="ctr">
              <a:lnSpc>
                <a:spcPct val="127000"/>
              </a:lnSpc>
            </a:pPr>
            <a:r>
              <a:rPr lang="en-US" sz="1200" dirty="0">
                <a:solidFill>
                  <a:srgbClr val="000000"/>
                </a:solidFill>
                <a:effectLst/>
                <a:latin typeface="Helvetica" panose="020B0604020202020204" pitchFamily="34" charset="0"/>
                <a:ea typeface="Times New Roman" panose="02020603050405020304" pitchFamily="18" charset="0"/>
                <a:cs typeface="HelveticaNeueLT-Roman"/>
              </a:rPr>
              <a:t>uPVC Double Glazing  &amp; Gas Central Heating</a:t>
            </a:r>
            <a:r>
              <a:rPr lang="en-GB" sz="1200" dirty="0">
                <a:solidFill>
                  <a:srgbClr val="000000"/>
                </a:solidFill>
                <a:latin typeface="Helvetica" panose="020B0604020202020204" pitchFamily="34" charset="0"/>
                <a:ea typeface="Times New Roman" panose="02020603050405020304" pitchFamily="18" charset="0"/>
                <a:cs typeface="HelveticaNeueLT-Roman"/>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p>
          <a:p>
            <a:pPr algn="ctr">
              <a:lnSpc>
                <a:spcPct val="127000"/>
              </a:lnSpc>
            </a:pPr>
            <a:r>
              <a:rPr lang="en-US" sz="1200" dirty="0">
                <a:solidFill>
                  <a:srgbClr val="000000"/>
                </a:solidFill>
                <a:latin typeface="Helvetica" panose="020B0604020202020204" pitchFamily="34" charset="0"/>
                <a:ea typeface="Times New Roman" panose="02020603050405020304" pitchFamily="18" charset="0"/>
                <a:cs typeface="HelveticaNeueLT-Roman"/>
              </a:rPr>
              <a:t>Site Open For Eleven Months Of The Year.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endParaRPr lang="en-GB" sz="1200" dirty="0">
              <a:latin typeface="Times New Roman" panose="02020603050405020304" pitchFamily="18" charset="0"/>
              <a:ea typeface="Times New Roman" panose="02020603050405020304" pitchFamily="18" charset="0"/>
            </a:endParaRPr>
          </a:p>
          <a:p>
            <a:pPr algn="ctr">
              <a:lnSpc>
                <a:spcPct val="127000"/>
              </a:lnSpc>
            </a:pP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p>
          <a:p>
            <a:pPr>
              <a:lnSpc>
                <a:spcPct val="120000"/>
              </a:lnSpc>
              <a:tabLst>
                <a:tab pos="685800" algn="l"/>
              </a:tabLst>
            </a:pPr>
            <a:r>
              <a:rPr lang="en-GB" sz="1900" dirty="0">
                <a:solidFill>
                  <a:srgbClr val="000000"/>
                </a:solidFill>
                <a:effectLst/>
                <a:latin typeface="HelveticaNeueLT-Roman"/>
                <a:ea typeface="Times New Roman" panose="02020603050405020304" pitchFamily="18" charset="0"/>
                <a:cs typeface="HelveticaNeueLT-Roman"/>
              </a:rPr>
              <a:t>£69,950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solidFill>
                  <a:srgbClr val="0048FF"/>
                </a:solidFill>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600" dirty="0">
                <a:solidFill>
                  <a:srgbClr val="FFFFFF"/>
                </a:solidFill>
                <a:latin typeface="HelveticaNeueLT-Medium"/>
                <a:ea typeface="Times New Roman" panose="02020603050405020304" pitchFamily="18" charset="0"/>
              </a:rPr>
              <a:t>Black 1, River Valley Country Park, Relubbus, Penzance, Cornwall, TR20 9ER</a:t>
            </a:r>
            <a:endParaRPr lang="en-GB" sz="16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047BC053-30B6-A6CD-8439-13932C70E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583" y="2613066"/>
            <a:ext cx="6333506" cy="44742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lack 1, preowned, rivervalley">
            <a:extLst>
              <a:ext uri="{FF2B5EF4-FFF2-40B4-BE49-F238E27FC236}">
                <a16:creationId xmlns:a16="http://schemas.microsoft.com/office/drawing/2014/main" id="{9D4BD9B1-3A1A-5E19-F459-9ABD744F7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075" y="573479"/>
            <a:ext cx="5606470" cy="31924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lack 1, preowned, rivervalley">
            <a:extLst>
              <a:ext uri="{FF2B5EF4-FFF2-40B4-BE49-F238E27FC236}">
                <a16:creationId xmlns:a16="http://schemas.microsoft.com/office/drawing/2014/main" id="{E0CD92D0-8939-8E6E-0EE3-B756497C86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451" y="3949856"/>
            <a:ext cx="3198919" cy="18007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lack 1, preowned, rivervalley">
            <a:extLst>
              <a:ext uri="{FF2B5EF4-FFF2-40B4-BE49-F238E27FC236}">
                <a16:creationId xmlns:a16="http://schemas.microsoft.com/office/drawing/2014/main" id="{2885794C-A5A0-9B47-012A-41152D27D3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2322" y="5949337"/>
            <a:ext cx="5796146" cy="32627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lack 1, preowned, rivervalley">
            <a:extLst>
              <a:ext uri="{FF2B5EF4-FFF2-40B4-BE49-F238E27FC236}">
                <a16:creationId xmlns:a16="http://schemas.microsoft.com/office/drawing/2014/main" id="{E3A0DB7B-7D8A-44A0-62DB-48BA8EE516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23" y="3949856"/>
            <a:ext cx="3119932" cy="180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435542"/>
          </a:xfrm>
          <a:prstGeom prst="rect">
            <a:avLst/>
          </a:prstGeom>
          <a:noFill/>
        </p:spPr>
        <p:txBody>
          <a:bodyPr wrap="square" rtlCol="0">
            <a:spAutoFit/>
          </a:bodyPr>
          <a:lstStyle/>
          <a:p>
            <a:pPr algn="ctr"/>
            <a:r>
              <a:rPr lang="en-GB" sz="1400" b="1" dirty="0">
                <a:solidFill>
                  <a:srgbClr val="333333"/>
                </a:solidFill>
                <a:effectLst/>
                <a:ea typeface="Times New Roman" panose="02020603050405020304" pitchFamily="18" charset="0"/>
                <a:cs typeface="Helvetica-Bold"/>
              </a:rPr>
              <a:t>Black 1, River Valley Country Park,  Relubbus, Penzance Cornwall, TR20 9ER</a:t>
            </a:r>
          </a:p>
          <a:p>
            <a:pPr algn="ctr"/>
            <a:endParaRPr lang="en-GB" sz="1200" dirty="0">
              <a:solidFill>
                <a:srgbClr val="333333"/>
              </a:solidFill>
              <a:effectLst/>
              <a:ea typeface="Times New Roman" panose="02020603050405020304" pitchFamily="18" charset="0"/>
              <a:cs typeface="Helvetica" panose="020B0604020202020204" pitchFamily="34" charset="0"/>
            </a:endParaRPr>
          </a:p>
          <a:p>
            <a:r>
              <a:rPr lang="en-US" sz="1400" dirty="0"/>
              <a:t>Black 1 is located on the beautiful River Valley country park in West Cornwall and sited alongside the beautiful River Hayle. The site fees on the park are extremely competitive and the park is open for 11 months of the year.</a:t>
            </a:r>
          </a:p>
          <a:p>
            <a:endParaRPr lang="en-US" sz="1400" dirty="0"/>
          </a:p>
          <a:p>
            <a:r>
              <a:rPr lang="en-US" sz="1400" dirty="0"/>
              <a:t>Elegant, luxurious and spacious, the ABI Beaumont static caravan is the ultimate in holiday home design.  As one of ABI’s top of the range caravans, the Beaumont comes equipped with all the essential features, plus additional luxuries and thoughtful touches throughout, as well as stunning contemporary furnishings and wooden accents.</a:t>
            </a:r>
          </a:p>
          <a:p>
            <a:endParaRPr lang="en-US" sz="1400" dirty="0"/>
          </a:p>
          <a:p>
            <a:r>
              <a:rPr lang="en-US" sz="1400" dirty="0"/>
              <a:t>With a bright, modern open plan living room and kitchen you will be able to relax and entertain in style.  There are two comfortable free-standing sofas with an attractive footrest, which boast a view out across the decking to the river Hayle.  The mantelpiece and TV cabinet provide space for you to store belongings. There is also a set of nesting coffee tables which are easy to pack away after friends or family have left.</a:t>
            </a:r>
          </a:p>
          <a:p>
            <a:endParaRPr lang="en-US" sz="1400" dirty="0"/>
          </a:p>
          <a:p>
            <a:r>
              <a:rPr lang="en-US" sz="1400" dirty="0"/>
              <a:t>The kitchen is spacious and well equipped for all your catering needs. There is ample space for your kitchen necessities, a gas oven and 5-ring hob and a full-size fridge/freezer.  Between the kitchen and living area is a freestanding table and chairs, allowing for four adults to dine in comfort.  This unit is also equipped with a washing machine and a dishwasher, a real convenience for longer holidays.</a:t>
            </a:r>
          </a:p>
          <a:p>
            <a:endParaRPr lang="en-US" sz="1400" dirty="0"/>
          </a:p>
          <a:p>
            <a:r>
              <a:rPr lang="en-US" sz="1400" dirty="0"/>
              <a:t>The main family bathroom has a toilet, sink and a bath with over bath shower so you can have a soak after a day out exploring the beautiful Cornish countryside.</a:t>
            </a:r>
          </a:p>
          <a:p>
            <a:endParaRPr lang="en-US" sz="1400" dirty="0"/>
          </a:p>
          <a:p>
            <a:r>
              <a:rPr lang="en-US" sz="1400" dirty="0"/>
              <a:t>The master bedroom has a king-size bed, a wall mounted TV, plenty of storage and a large dressing table.  With full length windows you will have plenty of natural light too.  There is an en-suite shower room with a large shower, sink and toilet.</a:t>
            </a:r>
          </a:p>
          <a:p>
            <a:endParaRPr lang="en-US" sz="1400" dirty="0"/>
          </a:p>
          <a:p>
            <a:r>
              <a:rPr lang="en-US" sz="1400" dirty="0"/>
              <a:t>The second bedroom is a twin room,  with two comfortable 3 ft single beds.  Your guests will have plenty of room for their belongings with a wardrobe, drawers and over bed storage.</a:t>
            </a:r>
          </a:p>
          <a:p>
            <a:endParaRPr lang="en-US" sz="1400" dirty="0"/>
          </a:p>
          <a:p>
            <a:r>
              <a:rPr lang="en-US" sz="1400" dirty="0"/>
              <a:t>Connected </a:t>
            </a:r>
            <a:r>
              <a:rPr lang="en-US" sz="1400" dirty="0" err="1"/>
              <a:t>Wifi</a:t>
            </a:r>
            <a:r>
              <a:rPr lang="en-US" sz="1400" dirty="0"/>
              <a:t>.</a:t>
            </a:r>
          </a:p>
          <a:p>
            <a:r>
              <a:rPr lang="en-US" sz="1400" dirty="0"/>
              <a:t> </a:t>
            </a:r>
          </a:p>
          <a:p>
            <a:br>
              <a:rPr lang="en-GB" sz="1400" dirty="0"/>
            </a:br>
            <a:endParaRPr lang="en-GB" sz="1400" dirty="0">
              <a:solidFill>
                <a:srgbClr val="333333"/>
              </a:solidFill>
              <a:effectLst/>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2095619"/>
          </a:xfrm>
          <a:prstGeom prst="rect">
            <a:avLst/>
          </a:prstGeom>
          <a:noFill/>
        </p:spPr>
        <p:txBody>
          <a:bodyPr wrap="square" rtlCol="0">
            <a:spAutoFit/>
          </a:bodyPr>
          <a:lstStyle/>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pPr algn="l"/>
            <a:r>
              <a:rPr lang="en-GB" sz="1400" b="1" dirty="0"/>
              <a:t>OUTSIDE:</a:t>
            </a:r>
            <a:br>
              <a:rPr lang="en-GB" sz="1400" dirty="0"/>
            </a:br>
            <a:r>
              <a:rPr lang="en-US" sz="1400" b="0" i="0" dirty="0">
                <a:solidFill>
                  <a:srgbClr val="191919"/>
                </a:solidFill>
                <a:effectLst/>
              </a:rPr>
              <a:t>River Valley Country Park is a four star lodge and caravan park near Penzance in Cornwall. </a:t>
            </a:r>
          </a:p>
          <a:p>
            <a:pPr algn="l"/>
            <a:r>
              <a:rPr lang="en-US" sz="1400" b="0" i="0" dirty="0">
                <a:solidFill>
                  <a:srgbClr val="191919"/>
                </a:solidFill>
                <a:effectLst/>
              </a:rPr>
              <a:t>The park is tranquility at its best, with 23 acres of green countryside to help you forget the hassle of modern living. </a:t>
            </a:r>
          </a:p>
          <a:p>
            <a:pPr algn="l"/>
            <a:endParaRPr lang="en-US" sz="1400" dirty="0">
              <a:solidFill>
                <a:srgbClr val="191919"/>
              </a:solidFill>
            </a:endParaRPr>
          </a:p>
          <a:p>
            <a:pPr algn="l"/>
            <a:r>
              <a:rPr lang="en-US" sz="1400" b="0" i="0" dirty="0">
                <a:solidFill>
                  <a:srgbClr val="191919"/>
                </a:solidFill>
                <a:effectLst/>
              </a:rPr>
              <a:t>The location along the bank of the clear, shallow stream invites you to relax whilst you take in the wonderful Cornish countryside which includes spectacular cliffs, granite moorland, flower filled lanes, wooded valley’s and incredible wildlife. The site has been awarded a David Bellamy Gold Award which is a great reflection on the ethos of the park.</a:t>
            </a:r>
          </a:p>
          <a:p>
            <a:pPr algn="l"/>
            <a:endParaRPr lang="en-US" sz="1400" b="0" i="0" dirty="0">
              <a:solidFill>
                <a:srgbClr val="191919"/>
              </a:solidFill>
              <a:effectLst/>
            </a:endParaRPr>
          </a:p>
          <a:p>
            <a:pPr algn="l"/>
            <a:r>
              <a:rPr lang="en-US" sz="1400" b="0" i="0" dirty="0">
                <a:solidFill>
                  <a:srgbClr val="191919"/>
                </a:solidFill>
                <a:effectLst/>
              </a:rPr>
              <a:t>Cornwall has so much to offer. The landscape is charming and the towns and villages are incredibly popular with tourists and has been the setting for a number of successful TV shows such as Poldark, Doc Martin and more recently the Rosamunde Pilcher series. Whether you are attracted by the peace and quiet, the nearby coastline of this land of legend or the bustling fishing </a:t>
            </a:r>
            <a:r>
              <a:rPr lang="en-US" sz="1400" b="0" i="0" dirty="0" err="1">
                <a:solidFill>
                  <a:srgbClr val="191919"/>
                </a:solidFill>
                <a:effectLst/>
              </a:rPr>
              <a:t>harbours</a:t>
            </a:r>
            <a:r>
              <a:rPr lang="en-US" sz="1400" b="0" i="0" dirty="0">
                <a:solidFill>
                  <a:srgbClr val="191919"/>
                </a:solidFill>
                <a:effectLst/>
              </a:rPr>
              <a:t>, you will want to return time and time again.</a:t>
            </a:r>
          </a:p>
          <a:p>
            <a:endParaRPr lang="en-GB" sz="1400" dirty="0"/>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871</Words>
  <Application>Microsoft Office PowerPoint</Application>
  <PresentationFormat>Custom</PresentationFormat>
  <Paragraphs>113</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Bruce Penny</cp:lastModifiedBy>
  <cp:revision>18</cp:revision>
  <cp:lastPrinted>2023-11-17T16:45:22Z</cp:lastPrinted>
  <dcterms:created xsi:type="dcterms:W3CDTF">2023-03-19T13:39:10Z</dcterms:created>
  <dcterms:modified xsi:type="dcterms:W3CDTF">2024-02-25T15:47:34Z</dcterms:modified>
</cp:coreProperties>
</file>